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316" r:id="rId3"/>
    <p:sldId id="317" r:id="rId4"/>
    <p:sldId id="320" r:id="rId5"/>
    <p:sldId id="321" r:id="rId6"/>
    <p:sldId id="319" r:id="rId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882" autoAdjust="0"/>
    <p:restoredTop sz="94671" autoAdjust="0"/>
  </p:normalViewPr>
  <p:slideViewPr>
    <p:cSldViewPr>
      <p:cViewPr varScale="1">
        <p:scale>
          <a:sx n="70" d="100"/>
          <a:sy n="70" d="100"/>
        </p:scale>
        <p:origin x="76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A63ED7-DB52-40DF-ABE7-394FD9997930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F6B83-6809-4C27-9582-A8BAFAA2DE2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9121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F6B83-6809-4C27-9582-A8BAFAA2DE23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3966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F6B83-6809-4C27-9582-A8BAFAA2DE23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03607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F6B83-6809-4C27-9582-A8BAFAA2DE23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81970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F6B83-6809-4C27-9582-A8BAFAA2DE23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7355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F6B83-6809-4C27-9582-A8BAFAA2DE23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3130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CF6B83-6809-4C27-9582-A8BAFAA2DE23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5555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47CFC-816F-41D0-AAC0-9BF4FEBC753E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847CFC-816F-41D0-AAC0-9BF4FEBC753E}" type="datetimeFigureOut">
              <a:rPr lang="es-ES" smtClean="0"/>
              <a:t>22/11/2015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2FADFE-3B8F-471C-ABF0-DBC7717ECBBC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ocumento"/>
          <p:cNvSpPr/>
          <p:nvPr/>
        </p:nvSpPr>
        <p:spPr>
          <a:xfrm>
            <a:off x="0" y="-1"/>
            <a:ext cx="9144000" cy="3307099"/>
          </a:xfrm>
          <a:prstGeom prst="flowChartDocument">
            <a:avLst/>
          </a:prstGeom>
          <a:solidFill>
            <a:srgbClr val="FFC000"/>
          </a:solidFill>
          <a:ln w="57150">
            <a:solidFill>
              <a:srgbClr val="00206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5 Redondear rectángulo de esquina del mismo lado"/>
          <p:cNvSpPr/>
          <p:nvPr/>
        </p:nvSpPr>
        <p:spPr>
          <a:xfrm>
            <a:off x="6780" y="5805264"/>
            <a:ext cx="9144000" cy="1052736"/>
          </a:xfrm>
          <a:prstGeom prst="round2SameRect">
            <a:avLst/>
          </a:prstGeom>
          <a:solidFill>
            <a:srgbClr val="FFC000"/>
          </a:solidFill>
          <a:ln w="57150">
            <a:solidFill>
              <a:srgbClr val="00206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9 CuadroTexto"/>
          <p:cNvSpPr txBox="1"/>
          <p:nvPr/>
        </p:nvSpPr>
        <p:spPr>
          <a:xfrm>
            <a:off x="107504" y="19582"/>
            <a:ext cx="5375066" cy="107721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s-ES" sz="32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lin Sans FB" pitchFamily="34" charset="0"/>
                <a:cs typeface="Arial" pitchFamily="34" charset="0"/>
              </a:rPr>
              <a:t>UNIVERSIDAD NACIONAL  </a:t>
            </a:r>
          </a:p>
          <a:p>
            <a:r>
              <a:rPr lang="es-ES" sz="32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lin Sans FB" pitchFamily="34" charset="0"/>
                <a:cs typeface="Arial" pitchFamily="34" charset="0"/>
              </a:rPr>
              <a:t> JOSÉ MARÍA  ARGUEDAS </a:t>
            </a:r>
          </a:p>
        </p:txBody>
      </p:sp>
      <p:pic>
        <p:nvPicPr>
          <p:cNvPr id="1027" name="Picture 3" descr="C:\Users\ccahuana7\Desktop\Sin título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795" y="636641"/>
            <a:ext cx="2092117" cy="295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-8534" y="6025565"/>
            <a:ext cx="2942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INTEGRANTE </a:t>
            </a:r>
            <a:r>
              <a:rPr lang="es-E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</a:p>
        </p:txBody>
      </p:sp>
      <p:pic>
        <p:nvPicPr>
          <p:cNvPr id="1026" name="Picture 2" descr="https://upload.wikimedia.org/wikipedia/en/thumb/3/34/Android_Studio_icon.svg/768px-Android_Studio_icon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019" y="1096800"/>
            <a:ext cx="1911351" cy="1911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upload.wikimedia.org/wikipedia/en/thumb/3/34/Android_Studio_icon.svg/768px-Android_Studio_icon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695" y="6006893"/>
            <a:ext cx="649478" cy="64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/>
          <p:cNvSpPr txBox="1"/>
          <p:nvPr/>
        </p:nvSpPr>
        <p:spPr>
          <a:xfrm>
            <a:off x="3455173" y="6008466"/>
            <a:ext cx="5695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Ccahuana Huamaní Mayuri</a:t>
            </a:r>
            <a:endParaRPr lang="es-ES" sz="3600" b="1" dirty="0">
              <a:ln w="9525">
                <a:solidFill>
                  <a:schemeClr val="bg1"/>
                </a:solidFill>
                <a:prstDash val="solid"/>
              </a:ln>
              <a:solidFill>
                <a:srgbClr val="00206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-8533" y="3739503"/>
            <a:ext cx="5948686" cy="1569660"/>
          </a:xfrm>
          <a:prstGeom prst="rect">
            <a:avLst/>
          </a:prstGeom>
          <a:ln w="5715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s-ES" sz="2400" b="1" dirty="0">
                <a:solidFill>
                  <a:srgbClr val="002060"/>
                </a:solidFill>
              </a:rPr>
              <a:t>APLICACIÓN MOVIL PARA EL APOYO DE UBICACIÓN DE COMIDAS TÍPICAS EN DIFERENTES DEPARTAMENTOS EN LA PLATAFORMA ANDROID STUDIO</a:t>
            </a:r>
            <a:endParaRPr lang="es-ES" dirty="0">
              <a:solidFill>
                <a:srgbClr val="00206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586" y="1241337"/>
            <a:ext cx="1616933" cy="1616933"/>
          </a:xfrm>
          <a:prstGeom prst="rect">
            <a:avLst/>
          </a:prstGeom>
        </p:spPr>
      </p:pic>
      <p:pic>
        <p:nvPicPr>
          <p:cNvPr id="15" name="Imagen 14" descr="C:\Users\yuri\Desktop\Screenshots\Screenshot_2015-11-22-12-35-57.png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2"/>
          <a:stretch/>
        </p:blipFill>
        <p:spPr bwMode="auto">
          <a:xfrm>
            <a:off x="6014948" y="1263292"/>
            <a:ext cx="3129052" cy="45052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8738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ocumento"/>
          <p:cNvSpPr/>
          <p:nvPr/>
        </p:nvSpPr>
        <p:spPr>
          <a:xfrm>
            <a:off x="0" y="-1"/>
            <a:ext cx="9144000" cy="2564905"/>
          </a:xfrm>
          <a:prstGeom prst="flowChartDocument">
            <a:avLst/>
          </a:prstGeom>
          <a:solidFill>
            <a:srgbClr val="FFC000"/>
          </a:solidFill>
          <a:ln w="57150">
            <a:solidFill>
              <a:srgbClr val="00206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5 Redondear rectángulo de esquina del mismo lado"/>
          <p:cNvSpPr/>
          <p:nvPr/>
        </p:nvSpPr>
        <p:spPr>
          <a:xfrm>
            <a:off x="6780" y="5805264"/>
            <a:ext cx="9144000" cy="1052736"/>
          </a:xfrm>
          <a:prstGeom prst="round2SameRect">
            <a:avLst/>
          </a:prstGeom>
          <a:solidFill>
            <a:srgbClr val="FFC000"/>
          </a:solidFill>
          <a:ln w="57150">
            <a:solidFill>
              <a:srgbClr val="00206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5" name="9 CuadroTexto"/>
          <p:cNvSpPr txBox="1"/>
          <p:nvPr/>
        </p:nvSpPr>
        <p:spPr>
          <a:xfrm>
            <a:off x="654344" y="116632"/>
            <a:ext cx="7848872" cy="1862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s-ES" sz="115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lin Sans FB" pitchFamily="34" charset="0"/>
                <a:cs typeface="Arial" pitchFamily="34" charset="0"/>
              </a:rPr>
              <a:t>MODULOS </a:t>
            </a:r>
          </a:p>
        </p:txBody>
      </p:sp>
      <p:sp>
        <p:nvSpPr>
          <p:cNvPr id="2" name="Rectángulo 1"/>
          <p:cNvSpPr/>
          <p:nvPr/>
        </p:nvSpPr>
        <p:spPr>
          <a:xfrm>
            <a:off x="762444" y="2681537"/>
            <a:ext cx="757515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Wingdings" panose="05000000000000000000" pitchFamily="2" charset="2"/>
              <a:buChar char="q"/>
            </a:pPr>
            <a:r>
              <a:rPr lang="es-E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LISTA DE DEPARTAMENTOS</a:t>
            </a:r>
            <a:endParaRPr lang="es-E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Rectángulo 7"/>
          <p:cNvSpPr/>
          <p:nvPr/>
        </p:nvSpPr>
        <p:spPr>
          <a:xfrm>
            <a:off x="792315" y="3541972"/>
            <a:ext cx="7587911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Wingdings" panose="05000000000000000000" pitchFamily="2" charset="2"/>
              <a:buChar char="q"/>
            </a:pPr>
            <a:r>
              <a:rPr lang="es-E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LISTA DE COMIDAS TIPICAS</a:t>
            </a:r>
            <a:endParaRPr lang="es-E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792315" y="4489602"/>
            <a:ext cx="698492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685800" indent="-685800" algn="ctr">
              <a:buFont typeface="Wingdings" panose="05000000000000000000" pitchFamily="2" charset="2"/>
              <a:buChar char="q"/>
            </a:pPr>
            <a:r>
              <a:rPr lang="es-E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UBICACIÓN DE LUGARES</a:t>
            </a:r>
            <a:endParaRPr lang="es-E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9230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creenshot_2015-11-22-12-37-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1" r="371" b="56250"/>
          <a:stretch>
            <a:fillRect/>
          </a:stretch>
        </p:blipFill>
        <p:spPr bwMode="auto">
          <a:xfrm>
            <a:off x="248098" y="4944009"/>
            <a:ext cx="2968625" cy="156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Screenshot_2015-11-22-12-37-3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8" b="56013"/>
          <a:stretch>
            <a:fillRect/>
          </a:stretch>
        </p:blipFill>
        <p:spPr bwMode="auto">
          <a:xfrm>
            <a:off x="3216723" y="4946457"/>
            <a:ext cx="292735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shot_2015-11-22-12-37-2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41" r="742" b="56133"/>
          <a:stretch>
            <a:fillRect/>
          </a:stretch>
        </p:blipFill>
        <p:spPr bwMode="auto">
          <a:xfrm>
            <a:off x="6184900" y="4968089"/>
            <a:ext cx="2959100" cy="160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Documento"/>
          <p:cNvSpPr/>
          <p:nvPr/>
        </p:nvSpPr>
        <p:spPr>
          <a:xfrm>
            <a:off x="-1" y="-1"/>
            <a:ext cx="6144073" cy="2564905"/>
          </a:xfrm>
          <a:prstGeom prst="flowChartDocument">
            <a:avLst/>
          </a:prstGeom>
          <a:solidFill>
            <a:srgbClr val="FFC000"/>
          </a:solidFill>
          <a:ln w="57150">
            <a:solidFill>
              <a:srgbClr val="00206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5 Redondear rectángulo de esquina del mismo lado"/>
          <p:cNvSpPr/>
          <p:nvPr/>
        </p:nvSpPr>
        <p:spPr>
          <a:xfrm>
            <a:off x="6780" y="6381328"/>
            <a:ext cx="9144000" cy="476672"/>
          </a:xfrm>
          <a:prstGeom prst="round2SameRect">
            <a:avLst/>
          </a:prstGeom>
          <a:solidFill>
            <a:srgbClr val="FFC000"/>
          </a:solidFill>
          <a:ln w="57150">
            <a:solidFill>
              <a:srgbClr val="00206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828023" y="332407"/>
            <a:ext cx="4488024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LISTA DE</a:t>
            </a:r>
          </a:p>
          <a:p>
            <a:pPr algn="ctr"/>
            <a:r>
              <a:rPr lang="es-ES" sz="4400" b="1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DEPARTAMENTOS</a:t>
            </a:r>
            <a:endParaRPr lang="es-ES" sz="4400" b="1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2010314" y="2892808"/>
            <a:ext cx="26700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El modulo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listar departamentos  </a:t>
            </a: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contiene la lista de </a:t>
            </a:r>
            <a:r>
              <a:rPr lang="es-ES" dirty="0" smtClean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todo los lugares o departamentos .</a:t>
            </a:r>
            <a:endParaRPr lang="es-E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1026" name="Picture 2" descr="Screenshot_2015-11-22-12-37-0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5" r="592" b="55597"/>
          <a:stretch>
            <a:fillRect/>
          </a:stretch>
        </p:blipFill>
        <p:spPr bwMode="auto">
          <a:xfrm>
            <a:off x="6230892" y="-1"/>
            <a:ext cx="2936875" cy="164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Screenshot_2015-11-22-12-37-1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9" t="9903" r="-189" b="56038"/>
          <a:stretch>
            <a:fillRect/>
          </a:stretch>
        </p:blipFill>
        <p:spPr bwMode="auto">
          <a:xfrm>
            <a:off x="6207125" y="1667142"/>
            <a:ext cx="2936875" cy="164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 descr="C:\Users\yuri\Desktop\Screenshots\Screenshot_2015-11-22-12-37-25.png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0023" r="-1" b="56014"/>
          <a:stretch/>
        </p:blipFill>
        <p:spPr bwMode="auto">
          <a:xfrm>
            <a:off x="6226605" y="3334284"/>
            <a:ext cx="2924175" cy="16097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891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ocumento"/>
          <p:cNvSpPr/>
          <p:nvPr/>
        </p:nvSpPr>
        <p:spPr>
          <a:xfrm>
            <a:off x="0" y="-1"/>
            <a:ext cx="5255568" cy="2204865"/>
          </a:xfrm>
          <a:prstGeom prst="flowChartDocument">
            <a:avLst/>
          </a:prstGeom>
          <a:solidFill>
            <a:srgbClr val="FFC000"/>
          </a:solidFill>
          <a:ln w="57150">
            <a:solidFill>
              <a:srgbClr val="00206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/>
          <p:cNvSpPr/>
          <p:nvPr/>
        </p:nvSpPr>
        <p:spPr>
          <a:xfrm>
            <a:off x="269777" y="253571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El modulo recetas contiene la lista de recetas en general.</a:t>
            </a:r>
            <a:endParaRPr lang="es-E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-211607" y="298288"/>
            <a:ext cx="449706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LISTA DE </a:t>
            </a:r>
          </a:p>
          <a:p>
            <a:pPr algn="ctr"/>
            <a:r>
              <a:rPr lang="es-ES" sz="4400" b="1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COMIDAS TIPÍCAS</a:t>
            </a:r>
            <a:endParaRPr lang="es-ES" sz="4400" b="1" cap="none" spc="0" dirty="0">
              <a:ln w="0"/>
              <a:solidFill>
                <a:srgbClr val="00206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050" name="Picture 2" descr="Captur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18" r="32746" b="1"/>
          <a:stretch/>
        </p:blipFill>
        <p:spPr bwMode="auto">
          <a:xfrm>
            <a:off x="5255568" y="-8414"/>
            <a:ext cx="3888432" cy="350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aptur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4" t="-1366"/>
          <a:stretch/>
        </p:blipFill>
        <p:spPr bwMode="auto">
          <a:xfrm>
            <a:off x="1" y="3501008"/>
            <a:ext cx="2555776" cy="335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ptur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7" y="3509420"/>
            <a:ext cx="6588223" cy="3322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173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ocumento"/>
          <p:cNvSpPr/>
          <p:nvPr/>
        </p:nvSpPr>
        <p:spPr>
          <a:xfrm>
            <a:off x="0" y="-1"/>
            <a:ext cx="5039544" cy="2492897"/>
          </a:xfrm>
          <a:prstGeom prst="flowChartDocument">
            <a:avLst/>
          </a:prstGeom>
          <a:solidFill>
            <a:srgbClr val="FFC000"/>
          </a:solidFill>
          <a:ln w="57150">
            <a:solidFill>
              <a:srgbClr val="00206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ángulo 7"/>
          <p:cNvSpPr/>
          <p:nvPr/>
        </p:nvSpPr>
        <p:spPr>
          <a:xfrm>
            <a:off x="230396" y="2569668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El  módulo ajustes contiene la configuración de la un alarma para que el usuario pueda configurar en que horario que  desee utilizar la aplicación </a:t>
            </a:r>
            <a:endParaRPr lang="es-E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1187624" y="-9844"/>
            <a:ext cx="2983317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UBICACIÓN </a:t>
            </a:r>
          </a:p>
          <a:p>
            <a:pPr algn="ctr"/>
            <a:r>
              <a:rPr lang="es-ES" sz="4400" b="1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 </a:t>
            </a:r>
          </a:p>
          <a:p>
            <a:pPr algn="ctr"/>
            <a:r>
              <a:rPr lang="es-ES" sz="4400" b="1" dirty="0" smtClean="0">
                <a:ln w="0"/>
                <a:solidFill>
                  <a:srgbClr val="0020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LUGARES</a:t>
            </a:r>
          </a:p>
        </p:txBody>
      </p:sp>
      <p:pic>
        <p:nvPicPr>
          <p:cNvPr id="3074" name="Picture 2" descr="Captur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" r="32773"/>
          <a:stretch/>
        </p:blipFill>
        <p:spPr bwMode="auto">
          <a:xfrm>
            <a:off x="5039544" y="33958"/>
            <a:ext cx="4111236" cy="310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aptur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96" t="-160"/>
          <a:stretch/>
        </p:blipFill>
        <p:spPr bwMode="auto">
          <a:xfrm>
            <a:off x="-7270" y="3835490"/>
            <a:ext cx="2563046" cy="299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aptur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5" r="67905" b="1"/>
          <a:stretch/>
        </p:blipFill>
        <p:spPr bwMode="auto">
          <a:xfrm>
            <a:off x="2555776" y="3846769"/>
            <a:ext cx="2483768" cy="301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aptur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-232" b="1"/>
          <a:stretch/>
        </p:blipFill>
        <p:spPr bwMode="auto">
          <a:xfrm>
            <a:off x="5039544" y="3174927"/>
            <a:ext cx="4104456" cy="364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025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Documento"/>
          <p:cNvSpPr/>
          <p:nvPr/>
        </p:nvSpPr>
        <p:spPr>
          <a:xfrm>
            <a:off x="0" y="-1"/>
            <a:ext cx="9144000" cy="2564905"/>
          </a:xfrm>
          <a:prstGeom prst="flowChartDocument">
            <a:avLst/>
          </a:prstGeom>
          <a:solidFill>
            <a:srgbClr val="FFC000"/>
          </a:solidFill>
          <a:ln w="57150">
            <a:solidFill>
              <a:srgbClr val="002060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5 Redondear rectángulo de esquina del mismo lado"/>
          <p:cNvSpPr/>
          <p:nvPr/>
        </p:nvSpPr>
        <p:spPr>
          <a:xfrm>
            <a:off x="6780" y="5805264"/>
            <a:ext cx="9144000" cy="1052736"/>
          </a:xfrm>
          <a:prstGeom prst="round2SameRect">
            <a:avLst/>
          </a:prstGeom>
          <a:solidFill>
            <a:srgbClr val="FFC000"/>
          </a:solidFill>
          <a:ln w="57150">
            <a:solidFill>
              <a:srgbClr val="00206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208721" y="2922476"/>
            <a:ext cx="84969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ES" sz="2400" i="1" dirty="0" err="1"/>
              <a:t>AppComtípicas</a:t>
            </a:r>
            <a:r>
              <a:rPr lang="es-ES" sz="2400" i="1" dirty="0"/>
              <a:t> contribuirá a la sociedad, ayudando a los usuarios a determinar la ubicación exacta de las comidas típicas que se preparan en un departamento, ayudará a que optimicen los recursos con los que cuentan apoyando con un mapa de ubicación exacta para llegar a lugar del recreo o restaurante. </a:t>
            </a:r>
            <a:endParaRPr lang="es-ES" sz="2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9 CuadroTexto"/>
          <p:cNvSpPr txBox="1"/>
          <p:nvPr/>
        </p:nvSpPr>
        <p:spPr>
          <a:xfrm>
            <a:off x="323528" y="465420"/>
            <a:ext cx="8964488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s-ES" sz="8000" b="1" spc="50" dirty="0" smtClean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Berlin Sans FB" pitchFamily="34" charset="0"/>
                <a:cs typeface="Arial" pitchFamily="34" charset="0"/>
              </a:rPr>
              <a:t>APPCOMTIPÍCAS </a:t>
            </a:r>
          </a:p>
        </p:txBody>
      </p:sp>
    </p:spTree>
    <p:extLst>
      <p:ext uri="{BB962C8B-B14F-4D97-AF65-F5344CB8AC3E}">
        <p14:creationId xmlns:p14="http://schemas.microsoft.com/office/powerpoint/2010/main" val="81451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icin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cin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1677</TotalTime>
  <Words>160</Words>
  <Application>Microsoft Office PowerPoint</Application>
  <PresentationFormat>Presentación en pantalla (4:3)</PresentationFormat>
  <Paragraphs>27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2" baseType="lpstr">
      <vt:lpstr>Arial</vt:lpstr>
      <vt:lpstr>Berlin Sans FB</vt:lpstr>
      <vt:lpstr>Calibri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jccahuana</dc:creator>
  <cp:lastModifiedBy>yuri</cp:lastModifiedBy>
  <cp:revision>183</cp:revision>
  <dcterms:created xsi:type="dcterms:W3CDTF">2013-09-25T11:16:44Z</dcterms:created>
  <dcterms:modified xsi:type="dcterms:W3CDTF">2015-11-23T00:04:29Z</dcterms:modified>
</cp:coreProperties>
</file>